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Bebas Neue Cyrillic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imes New Roman" panose="02020603050405020304" pitchFamily="18" charset="0"/>
      <p:regular r:id="rId8"/>
    </p:embeddedFont>
    <p:embeddedFont>
      <p:font typeface="Times New Roman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" d="100"/>
          <a:sy n="13" d="100"/>
        </p:scale>
        <p:origin x="2554" y="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82429" y="4323213"/>
            <a:ext cx="17635142" cy="2424832"/>
          </a:xfrm>
          <a:custGeom>
            <a:avLst/>
            <a:gdLst/>
            <a:ahLst/>
            <a:cxnLst/>
            <a:rect l="l" t="t" r="r" b="b"/>
            <a:pathLst>
              <a:path w="17635142" h="2424832">
                <a:moveTo>
                  <a:pt x="0" y="0"/>
                </a:moveTo>
                <a:lnTo>
                  <a:pt x="17635142" y="0"/>
                </a:lnTo>
                <a:lnTo>
                  <a:pt x="17635142" y="2424832"/>
                </a:lnTo>
                <a:lnTo>
                  <a:pt x="0" y="2424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845983" y="13308294"/>
            <a:ext cx="7454290" cy="1229305"/>
            <a:chOff x="0" y="0"/>
            <a:chExt cx="1103629" cy="1820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3629" cy="182002"/>
            </a:xfrm>
            <a:custGeom>
              <a:avLst/>
              <a:gdLst/>
              <a:ahLst/>
              <a:cxnLst/>
              <a:rect l="l" t="t" r="r" b="b"/>
              <a:pathLst>
                <a:path w="1103629" h="182002">
                  <a:moveTo>
                    <a:pt x="90357" y="0"/>
                  </a:moveTo>
                  <a:lnTo>
                    <a:pt x="1013272" y="0"/>
                  </a:lnTo>
                  <a:cubicBezTo>
                    <a:pt x="1063175" y="0"/>
                    <a:pt x="1103629" y="40454"/>
                    <a:pt x="1103629" y="90357"/>
                  </a:cubicBezTo>
                  <a:lnTo>
                    <a:pt x="1103629" y="91645"/>
                  </a:lnTo>
                  <a:cubicBezTo>
                    <a:pt x="1103629" y="141548"/>
                    <a:pt x="1063175" y="182002"/>
                    <a:pt x="1013272" y="182002"/>
                  </a:cubicBezTo>
                  <a:lnTo>
                    <a:pt x="90357" y="182002"/>
                  </a:lnTo>
                  <a:cubicBezTo>
                    <a:pt x="40454" y="182002"/>
                    <a:pt x="0" y="141548"/>
                    <a:pt x="0" y="91645"/>
                  </a:cubicBezTo>
                  <a:lnTo>
                    <a:pt x="0" y="90357"/>
                  </a:lnTo>
                  <a:cubicBezTo>
                    <a:pt x="0" y="40454"/>
                    <a:pt x="40454" y="0"/>
                    <a:pt x="90357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1103629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45983" y="21045559"/>
            <a:ext cx="7454290" cy="1229305"/>
            <a:chOff x="0" y="0"/>
            <a:chExt cx="1103629" cy="1820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03629" cy="182002"/>
            </a:xfrm>
            <a:custGeom>
              <a:avLst/>
              <a:gdLst/>
              <a:ahLst/>
              <a:cxnLst/>
              <a:rect l="l" t="t" r="r" b="b"/>
              <a:pathLst>
                <a:path w="1103629" h="182002">
                  <a:moveTo>
                    <a:pt x="90357" y="0"/>
                  </a:moveTo>
                  <a:lnTo>
                    <a:pt x="1013272" y="0"/>
                  </a:lnTo>
                  <a:cubicBezTo>
                    <a:pt x="1063175" y="0"/>
                    <a:pt x="1103629" y="40454"/>
                    <a:pt x="1103629" y="90357"/>
                  </a:cubicBezTo>
                  <a:lnTo>
                    <a:pt x="1103629" y="91645"/>
                  </a:lnTo>
                  <a:cubicBezTo>
                    <a:pt x="1103629" y="141548"/>
                    <a:pt x="1063175" y="182002"/>
                    <a:pt x="1013272" y="182002"/>
                  </a:cubicBezTo>
                  <a:lnTo>
                    <a:pt x="90357" y="182002"/>
                  </a:lnTo>
                  <a:cubicBezTo>
                    <a:pt x="40454" y="182002"/>
                    <a:pt x="0" y="141548"/>
                    <a:pt x="0" y="91645"/>
                  </a:cubicBezTo>
                  <a:lnTo>
                    <a:pt x="0" y="90357"/>
                  </a:lnTo>
                  <a:cubicBezTo>
                    <a:pt x="0" y="40454"/>
                    <a:pt x="40454" y="0"/>
                    <a:pt x="90357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103629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32619" y="31894242"/>
            <a:ext cx="8683873" cy="1229305"/>
            <a:chOff x="0" y="0"/>
            <a:chExt cx="1285672" cy="1820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85672" cy="182002"/>
            </a:xfrm>
            <a:custGeom>
              <a:avLst/>
              <a:gdLst/>
              <a:ahLst/>
              <a:cxnLst/>
              <a:rect l="l" t="t" r="r" b="b"/>
              <a:pathLst>
                <a:path w="1285672" h="182002">
                  <a:moveTo>
                    <a:pt x="77563" y="0"/>
                  </a:moveTo>
                  <a:lnTo>
                    <a:pt x="1208109" y="0"/>
                  </a:lnTo>
                  <a:cubicBezTo>
                    <a:pt x="1228680" y="0"/>
                    <a:pt x="1248408" y="8172"/>
                    <a:pt x="1262954" y="22718"/>
                  </a:cubicBezTo>
                  <a:cubicBezTo>
                    <a:pt x="1277500" y="37264"/>
                    <a:pt x="1285672" y="56992"/>
                    <a:pt x="1285672" y="77563"/>
                  </a:cubicBezTo>
                  <a:lnTo>
                    <a:pt x="1285672" y="104439"/>
                  </a:lnTo>
                  <a:cubicBezTo>
                    <a:pt x="1285672" y="125010"/>
                    <a:pt x="1277500" y="144739"/>
                    <a:pt x="1262954" y="159284"/>
                  </a:cubicBezTo>
                  <a:cubicBezTo>
                    <a:pt x="1248408" y="173830"/>
                    <a:pt x="1228680" y="182002"/>
                    <a:pt x="1208109" y="182002"/>
                  </a:cubicBezTo>
                  <a:lnTo>
                    <a:pt x="77563" y="182002"/>
                  </a:lnTo>
                  <a:cubicBezTo>
                    <a:pt x="56992" y="182002"/>
                    <a:pt x="37264" y="173830"/>
                    <a:pt x="22718" y="159284"/>
                  </a:cubicBezTo>
                  <a:cubicBezTo>
                    <a:pt x="8172" y="144739"/>
                    <a:pt x="0" y="125010"/>
                    <a:pt x="0" y="104439"/>
                  </a:cubicBezTo>
                  <a:lnTo>
                    <a:pt x="0" y="77563"/>
                  </a:lnTo>
                  <a:cubicBezTo>
                    <a:pt x="0" y="56992"/>
                    <a:pt x="8172" y="37264"/>
                    <a:pt x="22718" y="22718"/>
                  </a:cubicBezTo>
                  <a:cubicBezTo>
                    <a:pt x="37264" y="8172"/>
                    <a:pt x="56992" y="0"/>
                    <a:pt x="77563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1285672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1705710" y="20556958"/>
            <a:ext cx="7454290" cy="1229305"/>
            <a:chOff x="0" y="0"/>
            <a:chExt cx="1103629" cy="1820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3629" cy="182002"/>
            </a:xfrm>
            <a:custGeom>
              <a:avLst/>
              <a:gdLst/>
              <a:ahLst/>
              <a:cxnLst/>
              <a:rect l="l" t="t" r="r" b="b"/>
              <a:pathLst>
                <a:path w="1103629" h="182002">
                  <a:moveTo>
                    <a:pt x="90357" y="0"/>
                  </a:moveTo>
                  <a:lnTo>
                    <a:pt x="1013272" y="0"/>
                  </a:lnTo>
                  <a:cubicBezTo>
                    <a:pt x="1063175" y="0"/>
                    <a:pt x="1103629" y="40454"/>
                    <a:pt x="1103629" y="90357"/>
                  </a:cubicBezTo>
                  <a:lnTo>
                    <a:pt x="1103629" y="91645"/>
                  </a:lnTo>
                  <a:cubicBezTo>
                    <a:pt x="1103629" y="141548"/>
                    <a:pt x="1063175" y="182002"/>
                    <a:pt x="1013272" y="182002"/>
                  </a:cubicBezTo>
                  <a:lnTo>
                    <a:pt x="90357" y="182002"/>
                  </a:lnTo>
                  <a:cubicBezTo>
                    <a:pt x="40454" y="182002"/>
                    <a:pt x="0" y="141548"/>
                    <a:pt x="0" y="91645"/>
                  </a:cubicBezTo>
                  <a:lnTo>
                    <a:pt x="0" y="90357"/>
                  </a:lnTo>
                  <a:cubicBezTo>
                    <a:pt x="0" y="40454"/>
                    <a:pt x="40454" y="0"/>
                    <a:pt x="90357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23825"/>
              <a:ext cx="1103629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630713" y="8452191"/>
            <a:ext cx="25138575" cy="73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5"/>
              </a:lnSpc>
              <a:spcBef>
                <a:spcPct val="0"/>
              </a:spcBef>
            </a:pPr>
            <a:r>
              <a:rPr lang="en-US" sz="383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TIMES NEW ROMAN, TAMANHO 60, MAIÚSCULA, NEGRITO, CENTRALIZADO, ESPAÇAMENTO SIMPLES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78839" y="9468241"/>
            <a:ext cx="9442322" cy="85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</a:pPr>
            <a:r>
              <a:rPr lang="en-US" sz="230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Sobrenome, Nome Sobrenome, Nome Sobrenome, Nome Sobrenome</a:t>
            </a:r>
          </a:p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30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(Centralizado, fonte Times New Roman tamanho mínimo 36)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22785" y="10598269"/>
            <a:ext cx="8954430" cy="85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</a:pPr>
            <a:r>
              <a:rPr lang="en-US" sz="230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Instituição, Instituição, Instituição. E-mail do auto da correspondência. </a:t>
            </a:r>
          </a:p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30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(Centralizado, fonte Times New Roman tamanho mínimo 36)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73892" y="14765601"/>
            <a:ext cx="6401327" cy="48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0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(Fonte Times New Roman tamanho mínimo 36)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73892" y="22503671"/>
            <a:ext cx="6401327" cy="48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0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(Fonte Times New Roman tamanho mínimo 36)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73892" y="33352355"/>
            <a:ext cx="6401327" cy="48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0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(Fonte Times New Roman tamanho mínimo 36)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133619" y="22128226"/>
            <a:ext cx="6401327" cy="48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0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(Fonte Times New Roman tamanho mínimo 36)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96914" y="13255608"/>
            <a:ext cx="3552430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INTRODUÇÃO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93280" y="20992872"/>
            <a:ext cx="6159696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material e métodos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68318" y="31841556"/>
            <a:ext cx="7009620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resultado e discussão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778694" y="20504272"/>
            <a:ext cx="3308321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conclusão</a:t>
            </a:r>
          </a:p>
        </p:txBody>
      </p:sp>
      <p:sp>
        <p:nvSpPr>
          <p:cNvPr id="26" name="Freeform 26"/>
          <p:cNvSpPr/>
          <p:nvPr/>
        </p:nvSpPr>
        <p:spPr>
          <a:xfrm>
            <a:off x="0" y="0"/>
            <a:ext cx="32400000" cy="43200000"/>
          </a:xfrm>
          <a:custGeom>
            <a:avLst/>
            <a:gdLst/>
            <a:ahLst/>
            <a:cxnLst/>
            <a:rect l="l" t="t" r="r" b="b"/>
            <a:pathLst>
              <a:path w="32400000" h="43200000">
                <a:moveTo>
                  <a:pt x="0" y="0"/>
                </a:moveTo>
                <a:lnTo>
                  <a:pt x="32400000" y="0"/>
                </a:lnTo>
                <a:lnTo>
                  <a:pt x="32400000" y="43200000"/>
                </a:lnTo>
                <a:lnTo>
                  <a:pt x="0" y="4320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8518" r="-68518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-2867198" y="1408486"/>
            <a:ext cx="38134395" cy="5243479"/>
          </a:xfrm>
          <a:custGeom>
            <a:avLst/>
            <a:gdLst/>
            <a:ahLst/>
            <a:cxnLst/>
            <a:rect l="l" t="t" r="r" b="b"/>
            <a:pathLst>
              <a:path w="38134395" h="5243479">
                <a:moveTo>
                  <a:pt x="0" y="0"/>
                </a:moveTo>
                <a:lnTo>
                  <a:pt x="38134396" y="0"/>
                </a:lnTo>
                <a:lnTo>
                  <a:pt x="38134396" y="5243480"/>
                </a:lnTo>
                <a:lnTo>
                  <a:pt x="0" y="524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1678736" y="13308294"/>
            <a:ext cx="13354050" cy="1229305"/>
            <a:chOff x="0" y="0"/>
            <a:chExt cx="1977105" cy="1820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77105" cy="182002"/>
            </a:xfrm>
            <a:custGeom>
              <a:avLst/>
              <a:gdLst/>
              <a:ahLst/>
              <a:cxnLst/>
              <a:rect l="l" t="t" r="r" b="b"/>
              <a:pathLst>
                <a:path w="1977105" h="182002">
                  <a:moveTo>
                    <a:pt x="50438" y="0"/>
                  </a:moveTo>
                  <a:lnTo>
                    <a:pt x="1926667" y="0"/>
                  </a:lnTo>
                  <a:cubicBezTo>
                    <a:pt x="1940044" y="0"/>
                    <a:pt x="1952873" y="5314"/>
                    <a:pt x="1962332" y="14773"/>
                  </a:cubicBezTo>
                  <a:cubicBezTo>
                    <a:pt x="1971791" y="24232"/>
                    <a:pt x="1977105" y="37061"/>
                    <a:pt x="1977105" y="50438"/>
                  </a:cubicBezTo>
                  <a:lnTo>
                    <a:pt x="1977105" y="131564"/>
                  </a:lnTo>
                  <a:cubicBezTo>
                    <a:pt x="1977105" y="159420"/>
                    <a:pt x="1954523" y="182002"/>
                    <a:pt x="1926667" y="182002"/>
                  </a:cubicBezTo>
                  <a:lnTo>
                    <a:pt x="50438" y="182002"/>
                  </a:lnTo>
                  <a:cubicBezTo>
                    <a:pt x="22582" y="182002"/>
                    <a:pt x="0" y="159420"/>
                    <a:pt x="0" y="131564"/>
                  </a:cubicBezTo>
                  <a:lnTo>
                    <a:pt x="0" y="50438"/>
                  </a:lnTo>
                  <a:cubicBezTo>
                    <a:pt x="0" y="22582"/>
                    <a:pt x="22582" y="0"/>
                    <a:pt x="50438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23825"/>
              <a:ext cx="1977105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831136" y="21045559"/>
            <a:ext cx="13201650" cy="1229305"/>
            <a:chOff x="0" y="0"/>
            <a:chExt cx="1954542" cy="1820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54542" cy="182002"/>
            </a:xfrm>
            <a:custGeom>
              <a:avLst/>
              <a:gdLst/>
              <a:ahLst/>
              <a:cxnLst/>
              <a:rect l="l" t="t" r="r" b="b"/>
              <a:pathLst>
                <a:path w="1954542" h="182002">
                  <a:moveTo>
                    <a:pt x="51020" y="0"/>
                  </a:moveTo>
                  <a:lnTo>
                    <a:pt x="1903522" y="0"/>
                  </a:lnTo>
                  <a:cubicBezTo>
                    <a:pt x="1931699" y="0"/>
                    <a:pt x="1954542" y="22842"/>
                    <a:pt x="1954542" y="51020"/>
                  </a:cubicBezTo>
                  <a:lnTo>
                    <a:pt x="1954542" y="130982"/>
                  </a:lnTo>
                  <a:cubicBezTo>
                    <a:pt x="1954542" y="144514"/>
                    <a:pt x="1949166" y="157491"/>
                    <a:pt x="1939598" y="167059"/>
                  </a:cubicBezTo>
                  <a:cubicBezTo>
                    <a:pt x="1930030" y="176627"/>
                    <a:pt x="1917053" y="182002"/>
                    <a:pt x="1903522" y="182002"/>
                  </a:cubicBezTo>
                  <a:lnTo>
                    <a:pt x="51020" y="182002"/>
                  </a:lnTo>
                  <a:cubicBezTo>
                    <a:pt x="22842" y="182002"/>
                    <a:pt x="0" y="159160"/>
                    <a:pt x="0" y="130982"/>
                  </a:cubicBezTo>
                  <a:lnTo>
                    <a:pt x="0" y="51020"/>
                  </a:lnTo>
                  <a:cubicBezTo>
                    <a:pt x="0" y="22842"/>
                    <a:pt x="22842" y="0"/>
                    <a:pt x="51020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123825"/>
              <a:ext cx="1954542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678736" y="31894242"/>
            <a:ext cx="13354050" cy="1229305"/>
            <a:chOff x="0" y="0"/>
            <a:chExt cx="1977105" cy="18200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77105" cy="182002"/>
            </a:xfrm>
            <a:custGeom>
              <a:avLst/>
              <a:gdLst/>
              <a:ahLst/>
              <a:cxnLst/>
              <a:rect l="l" t="t" r="r" b="b"/>
              <a:pathLst>
                <a:path w="1977105" h="182002">
                  <a:moveTo>
                    <a:pt x="50438" y="0"/>
                  </a:moveTo>
                  <a:lnTo>
                    <a:pt x="1926667" y="0"/>
                  </a:lnTo>
                  <a:cubicBezTo>
                    <a:pt x="1940044" y="0"/>
                    <a:pt x="1952873" y="5314"/>
                    <a:pt x="1962332" y="14773"/>
                  </a:cubicBezTo>
                  <a:cubicBezTo>
                    <a:pt x="1971791" y="24232"/>
                    <a:pt x="1977105" y="37061"/>
                    <a:pt x="1977105" y="50438"/>
                  </a:cubicBezTo>
                  <a:lnTo>
                    <a:pt x="1977105" y="131564"/>
                  </a:lnTo>
                  <a:cubicBezTo>
                    <a:pt x="1977105" y="159420"/>
                    <a:pt x="1954523" y="182002"/>
                    <a:pt x="1926667" y="182002"/>
                  </a:cubicBezTo>
                  <a:lnTo>
                    <a:pt x="50438" y="182002"/>
                  </a:lnTo>
                  <a:cubicBezTo>
                    <a:pt x="22582" y="182002"/>
                    <a:pt x="0" y="159420"/>
                    <a:pt x="0" y="131564"/>
                  </a:cubicBezTo>
                  <a:lnTo>
                    <a:pt x="0" y="50438"/>
                  </a:lnTo>
                  <a:cubicBezTo>
                    <a:pt x="0" y="22582"/>
                    <a:pt x="22582" y="0"/>
                    <a:pt x="50438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123825"/>
              <a:ext cx="1977105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7648185" y="21045559"/>
            <a:ext cx="13450001" cy="1229305"/>
            <a:chOff x="0" y="0"/>
            <a:chExt cx="1991311" cy="18200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991311" cy="182002"/>
            </a:xfrm>
            <a:custGeom>
              <a:avLst/>
              <a:gdLst/>
              <a:ahLst/>
              <a:cxnLst/>
              <a:rect l="l" t="t" r="r" b="b"/>
              <a:pathLst>
                <a:path w="1991311" h="182002">
                  <a:moveTo>
                    <a:pt x="50078" y="0"/>
                  </a:moveTo>
                  <a:lnTo>
                    <a:pt x="1941233" y="0"/>
                  </a:lnTo>
                  <a:cubicBezTo>
                    <a:pt x="1968890" y="0"/>
                    <a:pt x="1991311" y="22421"/>
                    <a:pt x="1991311" y="50078"/>
                  </a:cubicBezTo>
                  <a:lnTo>
                    <a:pt x="1991311" y="131924"/>
                  </a:lnTo>
                  <a:cubicBezTo>
                    <a:pt x="1991311" y="159581"/>
                    <a:pt x="1968890" y="182002"/>
                    <a:pt x="1941233" y="182002"/>
                  </a:cubicBezTo>
                  <a:lnTo>
                    <a:pt x="50078" y="182002"/>
                  </a:lnTo>
                  <a:cubicBezTo>
                    <a:pt x="22421" y="182002"/>
                    <a:pt x="0" y="159581"/>
                    <a:pt x="0" y="131924"/>
                  </a:cubicBezTo>
                  <a:lnTo>
                    <a:pt x="0" y="50078"/>
                  </a:lnTo>
                  <a:cubicBezTo>
                    <a:pt x="0" y="22421"/>
                    <a:pt x="22421" y="0"/>
                    <a:pt x="50078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123825"/>
              <a:ext cx="1991311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7648185" y="28742627"/>
            <a:ext cx="13450001" cy="1229305"/>
            <a:chOff x="0" y="0"/>
            <a:chExt cx="1991311" cy="18200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91311" cy="182002"/>
            </a:xfrm>
            <a:custGeom>
              <a:avLst/>
              <a:gdLst/>
              <a:ahLst/>
              <a:cxnLst/>
              <a:rect l="l" t="t" r="r" b="b"/>
              <a:pathLst>
                <a:path w="1991311" h="182002">
                  <a:moveTo>
                    <a:pt x="50078" y="0"/>
                  </a:moveTo>
                  <a:lnTo>
                    <a:pt x="1941233" y="0"/>
                  </a:lnTo>
                  <a:cubicBezTo>
                    <a:pt x="1968890" y="0"/>
                    <a:pt x="1991311" y="22421"/>
                    <a:pt x="1991311" y="50078"/>
                  </a:cubicBezTo>
                  <a:lnTo>
                    <a:pt x="1991311" y="131924"/>
                  </a:lnTo>
                  <a:cubicBezTo>
                    <a:pt x="1991311" y="159581"/>
                    <a:pt x="1968890" y="182002"/>
                    <a:pt x="1941233" y="182002"/>
                  </a:cubicBezTo>
                  <a:lnTo>
                    <a:pt x="50078" y="182002"/>
                  </a:lnTo>
                  <a:cubicBezTo>
                    <a:pt x="22421" y="182002"/>
                    <a:pt x="0" y="159581"/>
                    <a:pt x="0" y="131924"/>
                  </a:cubicBezTo>
                  <a:lnTo>
                    <a:pt x="0" y="50078"/>
                  </a:lnTo>
                  <a:cubicBezTo>
                    <a:pt x="0" y="22421"/>
                    <a:pt x="22421" y="0"/>
                    <a:pt x="50078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123825"/>
              <a:ext cx="1991311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7783195" y="36556565"/>
            <a:ext cx="13359994" cy="1229305"/>
            <a:chOff x="0" y="0"/>
            <a:chExt cx="1977985" cy="18200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977985" cy="182002"/>
            </a:xfrm>
            <a:custGeom>
              <a:avLst/>
              <a:gdLst/>
              <a:ahLst/>
              <a:cxnLst/>
              <a:rect l="l" t="t" r="r" b="b"/>
              <a:pathLst>
                <a:path w="1977985" h="182002">
                  <a:moveTo>
                    <a:pt x="50415" y="0"/>
                  </a:moveTo>
                  <a:lnTo>
                    <a:pt x="1927570" y="0"/>
                  </a:lnTo>
                  <a:cubicBezTo>
                    <a:pt x="1955413" y="0"/>
                    <a:pt x="1977985" y="22572"/>
                    <a:pt x="1977985" y="50415"/>
                  </a:cubicBezTo>
                  <a:lnTo>
                    <a:pt x="1977985" y="131587"/>
                  </a:lnTo>
                  <a:cubicBezTo>
                    <a:pt x="1977985" y="159430"/>
                    <a:pt x="1955413" y="182002"/>
                    <a:pt x="1927570" y="182002"/>
                  </a:cubicBezTo>
                  <a:lnTo>
                    <a:pt x="50415" y="182002"/>
                  </a:lnTo>
                  <a:cubicBezTo>
                    <a:pt x="22572" y="182002"/>
                    <a:pt x="0" y="159430"/>
                    <a:pt x="0" y="131587"/>
                  </a:cubicBezTo>
                  <a:lnTo>
                    <a:pt x="0" y="50415"/>
                  </a:lnTo>
                  <a:cubicBezTo>
                    <a:pt x="0" y="22572"/>
                    <a:pt x="22572" y="0"/>
                    <a:pt x="50415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123825"/>
              <a:ext cx="1977985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12613436" y="40237359"/>
            <a:ext cx="7173129" cy="1719873"/>
          </a:xfrm>
          <a:custGeom>
            <a:avLst/>
            <a:gdLst/>
            <a:ahLst/>
            <a:cxnLst/>
            <a:rect l="l" t="t" r="r" b="b"/>
            <a:pathLst>
              <a:path w="7173129" h="1719873">
                <a:moveTo>
                  <a:pt x="0" y="0"/>
                </a:moveTo>
                <a:lnTo>
                  <a:pt x="7173128" y="0"/>
                </a:lnTo>
                <a:lnTo>
                  <a:pt x="7173128" y="1719873"/>
                </a:lnTo>
                <a:lnTo>
                  <a:pt x="0" y="171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0" y="6705991"/>
            <a:ext cx="32400000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TIMES NEW ROMAN, TAMANHO 60, MAIÚSCULA, NEGRITO, CENTRALIZADO, ESPAÇAMENTO SIMPLES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20506" y="9206289"/>
            <a:ext cx="14758988" cy="132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Sobrenome, Nome Sobrenome, Nome Sobrenome, Nome Sobrenome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(Centralizado, fonte Times New Roman tamanho mínimo 36)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201863" y="10977001"/>
            <a:ext cx="13996274" cy="132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Instituição, Instituição, Instituição. E-mail do auto da correspondência.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(Centralizado, fonte Times New Roman tamanho mínimo 36)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7738191" y="22653293"/>
            <a:ext cx="13450001" cy="26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Retome os objetivos da pesquisa e destaque os resultados obtidos. Comente as contribuições do estudo, os limites enfrentados e sugestões para pesquisas futuras.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678736" y="22465571"/>
            <a:ext cx="13354050" cy="26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Explique como a pesquisa foi conduzida: tipo de abordagem (qualitativa, bibliográfica etc.), instrumentos, participantes (se houver) e critérios adotados para análise dos dados.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7738191" y="37994040"/>
            <a:ext cx="13450001" cy="196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Registre agradecimentos à instituição, ao orientador, parceiros, colegas e eventuais agências de fomento.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6579546" y="13228276"/>
            <a:ext cx="4448534" cy="1203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dirty="0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INTRODUÇÃO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352112" y="20992872"/>
            <a:ext cx="6159696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material e métodos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927150" y="31891413"/>
            <a:ext cx="7686285" cy="1203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dirty="0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REVISÃO BIBLIOGRÁFICA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1274224" y="21015071"/>
            <a:ext cx="7223733" cy="1203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dirty="0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CONSIDERAÇÕES FINAIS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2314342" y="28640083"/>
            <a:ext cx="3803010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Referências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1660403" y="36503879"/>
            <a:ext cx="5110889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agradecimentos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678736" y="33314255"/>
            <a:ext cx="13354050" cy="324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Descreva os principais achados do estudo. Utilize gráficos, tabelas, imagens ou trechos de entrevistas, se pertinente. Relacione os resultados com os autores e conceitos abordados na fundamentação teórica.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831136" y="14700767"/>
            <a:ext cx="13201650" cy="26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Apresente o tema do estudo, a justificativa da pesquisa, a delimitação do problema, os objetivos (geral e específicos) e um breve panorama da metodologia.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(Times New Roman, mínimo 36, justificado, espaçamento simples).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7648185" y="30352932"/>
            <a:ext cx="13540007" cy="196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 as obras citadas no texto, em ordem alfabética e conforme as normas da ABNT.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342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Bebas Neue Cyrillic</vt:lpstr>
      <vt:lpstr>Times New Roman</vt:lpstr>
      <vt:lpstr>Times New Roman Bold</vt:lpstr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Painel Resultados e Discussão 90x120cm</dc:title>
  <cp:lastModifiedBy>Adriana</cp:lastModifiedBy>
  <cp:revision>3</cp:revision>
  <dcterms:created xsi:type="dcterms:W3CDTF">2006-08-16T00:00:00Z</dcterms:created>
  <dcterms:modified xsi:type="dcterms:W3CDTF">2025-07-08T18:54:41Z</dcterms:modified>
  <dc:identifier>DAGsCg9huE4</dc:identifier>
</cp:coreProperties>
</file>