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al" panose="020B0604020202020204" pitchFamily="34" charset="0"/>
      <p:regular r:id="rId12"/>
    </p:embeddedFont>
    <p:embeddedFont>
      <p:font typeface="Arial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1976715"/>
            <a:ext cx="7903440" cy="369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9"/>
              </a:lnSpc>
            </a:pPr>
            <a:r>
              <a:rPr lang="en-US" sz="4514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TÍTULO:</a:t>
            </a:r>
          </a:p>
          <a:p>
            <a:pPr algn="l">
              <a:lnSpc>
                <a:spcPts val="5619"/>
              </a:lnSpc>
            </a:pPr>
            <a:endParaRPr lang="en-US" sz="4514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619"/>
              </a:lnSpc>
            </a:pPr>
            <a:endParaRPr lang="en-US" sz="4514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619"/>
              </a:lnSpc>
            </a:pPr>
            <a:endParaRPr lang="en-US" sz="4514" b="1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619"/>
              </a:lnSpc>
              <a:spcBef>
                <a:spcPct val="0"/>
              </a:spcBef>
            </a:pPr>
            <a:r>
              <a:rPr lang="en-US" sz="4014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AUTOR(ES):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03215" y="4229100"/>
            <a:ext cx="5881569" cy="1262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Obrigado</a:t>
            </a:r>
            <a:r>
              <a:rPr lang="en-US" sz="7451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(a)!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48933" y="876300"/>
            <a:ext cx="5390135" cy="12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Introdução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399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Contextualize brevemente o tema, destacando a justificativa do estudo, o problema de pesquisa, os objetivos (geral e específicos) e a metodologia do estudo.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Arial - mínimo 20.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862759" y="876300"/>
            <a:ext cx="8562483" cy="12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Desenvolvimento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399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Explique os principais autores e conceitos utilizados na fundamentação teórica. Se houver, apresente os resultados de forma escrita e/ou visual (gráficos, imagens, trechos de entrevistas etc.). 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Arial - mínimo 20.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39580" y="876300"/>
            <a:ext cx="8808840" cy="127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Desenvolvimento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136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Arial - mínimo 20.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39580" y="876300"/>
            <a:ext cx="8808840" cy="127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Desenvolvimento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136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Arial - mínimo 20.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39580" y="876300"/>
            <a:ext cx="8808840" cy="1274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Desenvolvimento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136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Arial - mínimo 20.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95800" y="777492"/>
            <a:ext cx="10770313" cy="1246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 dirty="0" err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Considerações</a:t>
            </a:r>
            <a:r>
              <a:rPr lang="en-US" sz="7451" b="1" dirty="0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 </a:t>
            </a:r>
            <a:r>
              <a:rPr lang="en-US" sz="7451" b="1" dirty="0" err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finais</a:t>
            </a:r>
            <a:endParaRPr lang="en-US" sz="7451" b="1" dirty="0">
              <a:solidFill>
                <a:srgbClr val="000000"/>
              </a:solidFill>
              <a:latin typeface="Open Sans Ultra-Bold"/>
              <a:ea typeface="Open Sans Ultra-Bold"/>
              <a:cs typeface="Open Sans Ultra-Bold"/>
              <a:sym typeface="Open Sans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3991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Retome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destaque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Aponte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contribuições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sugestões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futuras</a:t>
            </a: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199"/>
              </a:lnSpc>
              <a:spcBef>
                <a:spcPct val="0"/>
              </a:spcBef>
            </a:pPr>
            <a:r>
              <a:rPr lang="en-US" sz="371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 Arial - </a:t>
            </a:r>
            <a:r>
              <a:rPr lang="en-US" sz="371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mínimo</a:t>
            </a: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63870" y="876300"/>
            <a:ext cx="5760260" cy="12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Referências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13414" y="2801927"/>
            <a:ext cx="15461172" cy="196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59"/>
              </a:lnSpc>
              <a:spcBef>
                <a:spcPct val="0"/>
              </a:spcBef>
            </a:pPr>
            <a:r>
              <a:rPr lang="en-US" sz="36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 as principais obras citadas no trabalho, em ordem alfabética e conforme as normas da ABNT (ou padrão exigido pelo evento).</a:t>
            </a:r>
          </a:p>
          <a:p>
            <a:pPr algn="just">
              <a:lnSpc>
                <a:spcPts val="5059"/>
              </a:lnSpc>
              <a:spcBef>
                <a:spcPct val="0"/>
              </a:spcBef>
            </a:pPr>
            <a:endParaRPr lang="en-US" sz="36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45407" y="876300"/>
            <a:ext cx="7997186" cy="127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31"/>
              </a:lnSpc>
              <a:spcBef>
                <a:spcPct val="0"/>
              </a:spcBef>
            </a:pPr>
            <a:r>
              <a:rPr lang="en-US" sz="7451" b="1">
                <a:solidFill>
                  <a:srgbClr val="000000"/>
                </a:solidFill>
                <a:latin typeface="Open Sans Ultra-Bold"/>
                <a:ea typeface="Open Sans Ultra-Bold"/>
                <a:cs typeface="Open Sans Ultra-Bold"/>
                <a:sym typeface="Open Sans Ultra-Bold"/>
              </a:rPr>
              <a:t>Agradecimentos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75704"/>
            <a:ext cx="15461172" cy="333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99"/>
              </a:lnSpc>
            </a:pPr>
            <a:r>
              <a:rPr lang="en-US" sz="37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Agradeça à instituição, ao orientador, a parceiros da pesquisa (como escolas ou entrevistados), colegas de equipe e agências de fomento, se houver.</a:t>
            </a: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5199"/>
              </a:lnSpc>
              <a:spcBef>
                <a:spcPct val="0"/>
              </a:spcBef>
            </a:pPr>
            <a:endParaRPr lang="en-US" sz="37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Personalizar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 Bold</vt:lpstr>
      <vt:lpstr>Arial</vt:lpstr>
      <vt:lpstr>Open Sans Ultra-Bold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Slide - Confatecie</dc:title>
  <cp:lastModifiedBy>Adriana</cp:lastModifiedBy>
  <cp:revision>3</cp:revision>
  <dcterms:created xsi:type="dcterms:W3CDTF">2006-08-16T00:00:00Z</dcterms:created>
  <dcterms:modified xsi:type="dcterms:W3CDTF">2025-07-08T18:56:13Z</dcterms:modified>
  <dc:identifier>DAGsCadU7cU</dc:identifier>
</cp:coreProperties>
</file>